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7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BF93A-147E-4B69-81F2-D3AD9423E7CC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F04B9-EDE0-4880-88D4-DC63D73530A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28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NerovegeNerovegetetive</a:t>
            </a:r>
            <a:r>
              <a:rPr lang="de-DE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Störung </a:t>
            </a:r>
            <a:endParaRPr lang="de-DE" dirty="0" smtClean="0"/>
          </a:p>
          <a:p>
            <a:r>
              <a:rPr lang="de-DE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tetive</a:t>
            </a:r>
            <a:r>
              <a:rPr lang="de-DE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Störung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F04B9-EDE0-4880-88D4-DC63D73530A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1258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CE8F-C2DC-4D05-8E54-1C21107C553C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12E-1478-4779-88E1-22D5DAC987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5163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CE8F-C2DC-4D05-8E54-1C21107C553C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12E-1478-4779-88E1-22D5DAC987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4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CE8F-C2DC-4D05-8E54-1C21107C553C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12E-1478-4779-88E1-22D5DAC987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3497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CE8F-C2DC-4D05-8E54-1C21107C553C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12E-1478-4779-88E1-22D5DAC987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262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CE8F-C2DC-4D05-8E54-1C21107C553C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12E-1478-4779-88E1-22D5DAC987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8198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CE8F-C2DC-4D05-8E54-1C21107C553C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12E-1478-4779-88E1-22D5DAC987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125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CE8F-C2DC-4D05-8E54-1C21107C553C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12E-1478-4779-88E1-22D5DAC987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846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CE8F-C2DC-4D05-8E54-1C21107C553C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12E-1478-4779-88E1-22D5DAC987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872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CE8F-C2DC-4D05-8E54-1C21107C553C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12E-1478-4779-88E1-22D5DAC987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53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CE8F-C2DC-4D05-8E54-1C21107C553C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12E-1478-4779-88E1-22D5DAC987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1410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CE8F-C2DC-4D05-8E54-1C21107C553C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12E-1478-4779-88E1-22D5DAC987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8849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2CE8F-C2DC-4D05-8E54-1C21107C553C}" type="datetimeFigureOut">
              <a:rPr lang="de-DE" smtClean="0"/>
              <a:t>22.01.2017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8612E-1478-4779-88E1-22D5DAC987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1699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18864" y="188640"/>
            <a:ext cx="8229600" cy="1080120"/>
          </a:xfrm>
        </p:spPr>
        <p:txBody>
          <a:bodyPr>
            <a:normAutofit/>
          </a:bodyPr>
          <a:lstStyle/>
          <a:p>
            <a:r>
              <a:rPr lang="de-DE" sz="3200" dirty="0" smtClean="0"/>
              <a:t>Ursachen </a:t>
            </a:r>
            <a:br>
              <a:rPr lang="de-DE" sz="3200" dirty="0" smtClean="0"/>
            </a:br>
            <a:r>
              <a:rPr lang="de-DE" sz="3200" dirty="0" smtClean="0"/>
              <a:t>Genetische Disposition </a:t>
            </a:r>
            <a:endParaRPr lang="de-DE" sz="3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485214" y="4941168"/>
            <a:ext cx="2115742" cy="7673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1400" dirty="0">
                <a:latin typeface="+mj-lt"/>
              </a:rPr>
              <a:t> </a:t>
            </a:r>
            <a:endParaRPr lang="de-DE" sz="1400" dirty="0" smtClean="0">
              <a:latin typeface="+mj-lt"/>
            </a:endParaRPr>
          </a:p>
          <a:p>
            <a:pPr marL="0" indent="0" algn="ctr">
              <a:buNone/>
            </a:pPr>
            <a:r>
              <a:rPr lang="de-DE" sz="1400" dirty="0" smtClean="0">
                <a:latin typeface="+mj-lt"/>
              </a:rPr>
              <a:t>Umwelt </a:t>
            </a:r>
          </a:p>
        </p:txBody>
      </p:sp>
      <p:sp>
        <p:nvSpPr>
          <p:cNvPr id="4" name="Ellipse 3"/>
          <p:cNvSpPr/>
          <p:nvPr/>
        </p:nvSpPr>
        <p:spPr>
          <a:xfrm>
            <a:off x="2490857" y="2344255"/>
            <a:ext cx="4104456" cy="2446487"/>
          </a:xfrm>
          <a:prstGeom prst="ellipse">
            <a:avLst/>
          </a:prstGeom>
          <a:solidFill>
            <a:schemeClr val="accent6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 err="1" smtClean="0">
                <a:latin typeface="+mj-lt"/>
              </a:rPr>
              <a:t>Atopisch</a:t>
            </a:r>
            <a:r>
              <a:rPr lang="de-DE" sz="1400" dirty="0" smtClean="0">
                <a:latin typeface="+mj-lt"/>
              </a:rPr>
              <a:t> Ekzem</a:t>
            </a:r>
            <a:endParaRPr lang="de-DE" sz="1400" dirty="0">
              <a:latin typeface="+mj-lt"/>
            </a:endParaRPr>
          </a:p>
        </p:txBody>
      </p:sp>
      <p:sp>
        <p:nvSpPr>
          <p:cNvPr id="8" name="Rechteck 7"/>
          <p:cNvSpPr/>
          <p:nvPr/>
        </p:nvSpPr>
        <p:spPr>
          <a:xfrm rot="21059432">
            <a:off x="6228184" y="1739468"/>
            <a:ext cx="22322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43" name="Rechteck 42"/>
          <p:cNvSpPr/>
          <p:nvPr/>
        </p:nvSpPr>
        <p:spPr>
          <a:xfrm>
            <a:off x="2849966" y="2845256"/>
            <a:ext cx="3089048" cy="892552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endParaRPr lang="de-DE" sz="1400" dirty="0">
              <a:latin typeface="+mj-lt"/>
            </a:endParaRPr>
          </a:p>
          <a:p>
            <a:endParaRPr lang="de-DE" sz="1400" dirty="0">
              <a:latin typeface="+mj-lt"/>
            </a:endParaRPr>
          </a:p>
          <a:p>
            <a:pPr algn="ctr"/>
            <a:r>
              <a:rPr lang="de-DE" sz="2400" dirty="0" err="1" smtClean="0">
                <a:latin typeface="+mj-lt"/>
              </a:rPr>
              <a:t>Atopisches</a:t>
            </a:r>
            <a:r>
              <a:rPr lang="de-DE" sz="2400" dirty="0" smtClean="0">
                <a:latin typeface="+mj-lt"/>
              </a:rPr>
              <a:t> Ekzem</a:t>
            </a:r>
            <a:endParaRPr lang="de-DE" sz="2400" dirty="0">
              <a:latin typeface="+mj-lt"/>
            </a:endParaRPr>
          </a:p>
        </p:txBody>
      </p:sp>
      <p:sp>
        <p:nvSpPr>
          <p:cNvPr id="44" name="Textfeld 43"/>
          <p:cNvSpPr txBox="1"/>
          <p:nvPr/>
        </p:nvSpPr>
        <p:spPr>
          <a:xfrm rot="1936572">
            <a:off x="316114" y="2094623"/>
            <a:ext cx="24699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de-DE" sz="1600" dirty="0" err="1" smtClean="0">
                <a:latin typeface="+mj-lt"/>
              </a:rPr>
              <a:t>Neurovegetive</a:t>
            </a:r>
            <a:r>
              <a:rPr lang="de-DE" sz="1600" dirty="0" smtClean="0">
                <a:latin typeface="+mj-lt"/>
              </a:rPr>
              <a:t> Störungen</a:t>
            </a:r>
            <a:endParaRPr lang="de-DE" sz="1600" dirty="0">
              <a:latin typeface="+mj-lt"/>
            </a:endParaRPr>
          </a:p>
          <a:p>
            <a:pPr>
              <a:defRPr/>
            </a:pPr>
            <a:endParaRPr lang="de-DE" sz="1400" dirty="0">
              <a:latin typeface="+mj-lt"/>
            </a:endParaRPr>
          </a:p>
        </p:txBody>
      </p:sp>
      <p:sp>
        <p:nvSpPr>
          <p:cNvPr id="48" name="Textfeld 47"/>
          <p:cNvSpPr txBox="1"/>
          <p:nvPr/>
        </p:nvSpPr>
        <p:spPr>
          <a:xfrm rot="19412316">
            <a:off x="447687" y="4657917"/>
            <a:ext cx="242032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 </a:t>
            </a:r>
            <a:endParaRPr lang="de-DE" dirty="0" smtClean="0"/>
          </a:p>
          <a:p>
            <a:pPr algn="ctr"/>
            <a:r>
              <a:rPr lang="de-DE" sz="1600" dirty="0" smtClean="0"/>
              <a:t>Mechanismus Chemischer Reize</a:t>
            </a:r>
            <a:endParaRPr lang="de-DE" sz="1600" dirty="0"/>
          </a:p>
        </p:txBody>
      </p:sp>
      <p:sp>
        <p:nvSpPr>
          <p:cNvPr id="49" name="Rechteck 48"/>
          <p:cNvSpPr/>
          <p:nvPr/>
        </p:nvSpPr>
        <p:spPr>
          <a:xfrm>
            <a:off x="6732240" y="3018419"/>
            <a:ext cx="20162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de-DE" sz="1600" dirty="0" smtClean="0"/>
          </a:p>
          <a:p>
            <a:pPr algn="ctr">
              <a:defRPr/>
            </a:pPr>
            <a:r>
              <a:rPr lang="de-DE" sz="1600" dirty="0" smtClean="0"/>
              <a:t>Persönlichkeits-Struktur</a:t>
            </a:r>
            <a:endParaRPr lang="de-DE" sz="1600" dirty="0"/>
          </a:p>
        </p:txBody>
      </p:sp>
      <p:sp>
        <p:nvSpPr>
          <p:cNvPr id="51" name="Rechteck 50"/>
          <p:cNvSpPr/>
          <p:nvPr/>
        </p:nvSpPr>
        <p:spPr>
          <a:xfrm rot="2336856">
            <a:off x="5953170" y="4884784"/>
            <a:ext cx="211183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b="1" dirty="0" smtClean="0">
                <a:solidFill>
                  <a:prstClr val="black"/>
                </a:solidFill>
              </a:rPr>
              <a:t>    </a:t>
            </a:r>
            <a:r>
              <a:rPr lang="de-DE" sz="1600" dirty="0" smtClean="0">
                <a:solidFill>
                  <a:prstClr val="black"/>
                </a:solidFill>
              </a:rPr>
              <a:t>Klima</a:t>
            </a:r>
            <a:endParaRPr lang="de-DE" sz="1600" dirty="0"/>
          </a:p>
        </p:txBody>
      </p:sp>
      <p:sp>
        <p:nvSpPr>
          <p:cNvPr id="52" name="Rechteck 51"/>
          <p:cNvSpPr/>
          <p:nvPr/>
        </p:nvSpPr>
        <p:spPr>
          <a:xfrm rot="19397256">
            <a:off x="6054433" y="1329756"/>
            <a:ext cx="220066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de-DE" b="1" dirty="0" smtClean="0"/>
          </a:p>
          <a:p>
            <a:pPr algn="ctr">
              <a:defRPr/>
            </a:pPr>
            <a:r>
              <a:rPr lang="de-DE" b="1" dirty="0" smtClean="0"/>
              <a:t> </a:t>
            </a:r>
            <a:r>
              <a:rPr lang="de-DE" sz="1600" dirty="0" smtClean="0"/>
              <a:t>Störungen der   Immunität</a:t>
            </a:r>
            <a:endParaRPr lang="de-DE" sz="1600" dirty="0"/>
          </a:p>
        </p:txBody>
      </p:sp>
      <p:sp>
        <p:nvSpPr>
          <p:cNvPr id="53" name="Rechteck 52"/>
          <p:cNvSpPr/>
          <p:nvPr/>
        </p:nvSpPr>
        <p:spPr>
          <a:xfrm>
            <a:off x="316138" y="3244334"/>
            <a:ext cx="195160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de-DE" sz="1400" dirty="0" smtClean="0">
              <a:latin typeface="+mj-lt"/>
            </a:endParaRPr>
          </a:p>
          <a:p>
            <a:pPr algn="ctr">
              <a:defRPr/>
            </a:pPr>
            <a:r>
              <a:rPr lang="de-DE" sz="1600" dirty="0" smtClean="0">
                <a:latin typeface="+mj-lt"/>
              </a:rPr>
              <a:t>Allergene </a:t>
            </a:r>
            <a:endParaRPr lang="de-DE" sz="1600" dirty="0">
              <a:latin typeface="+mj-lt"/>
            </a:endParaRPr>
          </a:p>
        </p:txBody>
      </p:sp>
      <p:sp>
        <p:nvSpPr>
          <p:cNvPr id="54" name="Rechteck 53"/>
          <p:cNvSpPr/>
          <p:nvPr/>
        </p:nvSpPr>
        <p:spPr>
          <a:xfrm>
            <a:off x="2884080" y="1580154"/>
            <a:ext cx="305493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e-DE" sz="1600" dirty="0">
                <a:latin typeface="+mj-lt"/>
              </a:rPr>
              <a:t>a</a:t>
            </a:r>
            <a:r>
              <a:rPr lang="de-DE" sz="1600" dirty="0" smtClean="0">
                <a:latin typeface="+mj-lt"/>
              </a:rPr>
              <a:t>bnormale Hautfunktion </a:t>
            </a:r>
            <a:endParaRPr lang="de-DE" sz="1600" dirty="0">
              <a:latin typeface="+mj-lt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5" y="5871944"/>
            <a:ext cx="4690409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391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Bildschirmpräsentation (4:3)</PresentationFormat>
  <Paragraphs>22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Ursachen  Genetische Disposition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Margitta</dc:creator>
  <cp:lastModifiedBy>Margitta</cp:lastModifiedBy>
  <cp:revision>11</cp:revision>
  <dcterms:created xsi:type="dcterms:W3CDTF">2017-01-22T10:46:52Z</dcterms:created>
  <dcterms:modified xsi:type="dcterms:W3CDTF">2017-01-22T18:49:27Z</dcterms:modified>
</cp:coreProperties>
</file>